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DCF446-04AC-4B15-8313-C3244E49691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503B0-8027-404F-925C-DF47461EB0E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99553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Эдуард Асадов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854696" cy="112008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«Царица- гусеница»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funforkids.ru/pictures/caterpillar/caterpillar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4" y="1340768"/>
            <a:ext cx="24199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3-tub-ru.yandex.net/i?id=ea67ab66dc5d30786d57e4a33ee2904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5985" cy="62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olovVI\Desktop\Новая папка\6b54ac5336ac1193c0575fb2c4a56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9487"/>
            <a:ext cx="4595872" cy="32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rolovVI\Desktop\Новая пап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9030"/>
            <a:ext cx="4472785" cy="4619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66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2-tub-ru.yandex.net/i?id=c412d4c61db29ab2ba008d15bdd040e6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91129" cy="639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66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olovVI\Desktop\Новая папка\41386702-Cartoon-Caterpillars-eat-the-apple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8" y="247537"/>
            <a:ext cx="6768752" cy="6345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olovVI\Desktop\Новая папка\depositphotos_11788991-stock-photo-hands-holding-green-spro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FrolovVI\Desktop\Новая папка\0u4261e9a4-8ffab7c0-2330e129.jpg-682x682-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2862"/>
            <a:ext cx="5112930" cy="339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olovVI\Desktop\Новая папка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03567" cy="6180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olovVI\Desktop\Новая папка\i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8"/>
          <a:stretch/>
        </p:blipFill>
        <p:spPr bwMode="auto">
          <a:xfrm>
            <a:off x="1187624" y="188640"/>
            <a:ext cx="6781577" cy="6515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unforkids.ru/pictures/caterpillar/caterpillar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80" y="3717032"/>
            <a:ext cx="21407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rolovVI\Desktop\Новая папка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15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hutterstock.com/z/stock-vector-angry-teen-boy-walking-with-fists-clenched-vector-cartoon-1016583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 bwMode="auto">
          <a:xfrm>
            <a:off x="1331640" y="332656"/>
            <a:ext cx="6213042" cy="620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FrolovVI\Desktop\Новая папка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61248"/>
            <a:ext cx="720080" cy="7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printonic.ru/uploads/images/2016/03/14/img_56e65fdcaf1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36" y="5678300"/>
            <a:ext cx="1202182" cy="7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">
        <p:circle/>
      </p:transition>
    </mc:Choice>
    <mc:Fallback xmlns="">
      <p:transition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Эдуард Асадов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 Вадим Игоревич</dc:creator>
  <cp:lastModifiedBy>User</cp:lastModifiedBy>
  <cp:revision>6</cp:revision>
  <dcterms:created xsi:type="dcterms:W3CDTF">2017-03-01T09:18:00Z</dcterms:created>
  <dcterms:modified xsi:type="dcterms:W3CDTF">2017-03-02T04:26:05Z</dcterms:modified>
</cp:coreProperties>
</file>